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9"/>
  </p:notesMasterIdLst>
  <p:handoutMasterIdLst>
    <p:handoutMasterId r:id="rId10"/>
  </p:handoutMasterIdLst>
  <p:sldIdLst>
    <p:sldId id="256" r:id="rId3"/>
    <p:sldId id="257" r:id="rId4"/>
    <p:sldId id="258" r:id="rId5"/>
    <p:sldId id="259" r:id="rId6"/>
    <p:sldId id="260" r:id="rId7"/>
    <p:sldId id="261" r:id="rId8"/>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0" clrIdx="0">
    <p:extLst>
      <p:ext uri="{19B8F6BF-5375-455C-9EA6-DF929625EA0E}">
        <p15:presenceInfo xmlns:p15="http://schemas.microsoft.com/office/powerpoint/2012/main" userId="adm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1143" autoAdjust="0"/>
  </p:normalViewPr>
  <p:slideViewPr>
    <p:cSldViewPr snapToGrid="0">
      <p:cViewPr varScale="1">
        <p:scale>
          <a:sx n="42" d="100"/>
          <a:sy n="42" d="100"/>
        </p:scale>
        <p:origin x="924" y="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36" d="100"/>
          <a:sy n="36" d="100"/>
        </p:scale>
        <p:origin x="2256"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E67037-8CCC-4E55-8F94-D6186E116FF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l-GR"/>
        </a:p>
      </dgm:t>
    </dgm:pt>
    <dgm:pt modelId="{C23C1694-C644-4FAE-958D-0A21D91F7BE5}">
      <dgm:prSet phldrT="[Κείμενο]"/>
      <dgm:spPr/>
      <dgm:t>
        <a:bodyPr/>
        <a:lstStyle/>
        <a:p>
          <a:r>
            <a:rPr lang="el-GR" dirty="0" smtClean="0">
              <a:solidFill>
                <a:srgbClr val="C00000"/>
              </a:solidFill>
            </a:rPr>
            <a:t>Το εκκρεμές του ρολογιού για να υπολογίζει το χρόνο</a:t>
          </a:r>
          <a:endParaRPr lang="el-GR" dirty="0">
            <a:solidFill>
              <a:srgbClr val="C00000"/>
            </a:solidFill>
          </a:endParaRPr>
        </a:p>
      </dgm:t>
    </dgm:pt>
    <dgm:pt modelId="{129A9833-2529-434E-A1E9-6465289AD229}" type="parTrans" cxnId="{68E41DD2-ED4F-4752-8FA0-1F485E7234CE}">
      <dgm:prSet/>
      <dgm:spPr/>
      <dgm:t>
        <a:bodyPr/>
        <a:lstStyle/>
        <a:p>
          <a:endParaRPr lang="el-GR"/>
        </a:p>
      </dgm:t>
    </dgm:pt>
    <dgm:pt modelId="{0E50C632-744D-4D39-A838-81C191158A9F}" type="sibTrans" cxnId="{68E41DD2-ED4F-4752-8FA0-1F485E7234CE}">
      <dgm:prSet/>
      <dgm:spPr/>
      <dgm:t>
        <a:bodyPr/>
        <a:lstStyle/>
        <a:p>
          <a:endParaRPr lang="el-GR"/>
        </a:p>
      </dgm:t>
    </dgm:pt>
    <dgm:pt modelId="{79E05ADE-9157-44C6-94FC-E87F6621D93F}">
      <dgm:prSet phldrT="[Κείμενο]"/>
      <dgm:spPr/>
      <dgm:t>
        <a:bodyPr/>
        <a:lstStyle/>
        <a:p>
          <a:r>
            <a:rPr lang="el-GR" dirty="0" smtClean="0">
              <a:solidFill>
                <a:srgbClr val="C00000"/>
              </a:solidFill>
            </a:rPr>
            <a:t>Παράγουμε ηλεκτρικό ρεύμα στα υδροηλεκτρικά εργοστάσια</a:t>
          </a:r>
          <a:endParaRPr lang="el-GR" dirty="0">
            <a:solidFill>
              <a:srgbClr val="C00000"/>
            </a:solidFill>
          </a:endParaRPr>
        </a:p>
      </dgm:t>
    </dgm:pt>
    <dgm:pt modelId="{F4A6F76E-3D65-476A-95A2-0A85948EE8F4}" type="parTrans" cxnId="{F481CC19-30F9-45AC-923F-CD79823E8C3B}">
      <dgm:prSet/>
      <dgm:spPr/>
      <dgm:t>
        <a:bodyPr/>
        <a:lstStyle/>
        <a:p>
          <a:endParaRPr lang="el-GR"/>
        </a:p>
      </dgm:t>
    </dgm:pt>
    <dgm:pt modelId="{AF6E49C5-9C58-4725-ABD6-FE2BE9F5D468}" type="sibTrans" cxnId="{F481CC19-30F9-45AC-923F-CD79823E8C3B}">
      <dgm:prSet/>
      <dgm:spPr/>
      <dgm:t>
        <a:bodyPr/>
        <a:lstStyle/>
        <a:p>
          <a:endParaRPr lang="el-GR"/>
        </a:p>
      </dgm:t>
    </dgm:pt>
    <dgm:pt modelId="{BE5F9FDF-7B2C-4A94-A7A7-8A3B25828F72}">
      <dgm:prSet phldrT="[Κείμενο]"/>
      <dgm:spPr/>
      <dgm:t>
        <a:bodyPr/>
        <a:lstStyle/>
        <a:p>
          <a:r>
            <a:rPr lang="el-GR" dirty="0" smtClean="0">
              <a:solidFill>
                <a:srgbClr val="C00000"/>
              </a:solidFill>
            </a:rPr>
            <a:t>Πατάμε στη γη και δεν αιωρούμαστε</a:t>
          </a:r>
          <a:endParaRPr lang="el-GR" dirty="0">
            <a:solidFill>
              <a:srgbClr val="C00000"/>
            </a:solidFill>
          </a:endParaRPr>
        </a:p>
      </dgm:t>
    </dgm:pt>
    <dgm:pt modelId="{F3233FC2-84AC-4CAB-A0DE-DB309BF95817}" type="sibTrans" cxnId="{4157DF1E-7398-4460-BAD0-5F50C850DF0D}">
      <dgm:prSet/>
      <dgm:spPr/>
      <dgm:t>
        <a:bodyPr/>
        <a:lstStyle/>
        <a:p>
          <a:endParaRPr lang="el-GR"/>
        </a:p>
      </dgm:t>
    </dgm:pt>
    <dgm:pt modelId="{219BFB21-7142-48CA-A6B3-3D68E733E60D}" type="parTrans" cxnId="{4157DF1E-7398-4460-BAD0-5F50C850DF0D}">
      <dgm:prSet/>
      <dgm:spPr/>
      <dgm:t>
        <a:bodyPr/>
        <a:lstStyle/>
        <a:p>
          <a:endParaRPr lang="el-GR"/>
        </a:p>
      </dgm:t>
    </dgm:pt>
    <dgm:pt modelId="{E132B643-A673-4534-A982-37021D959275}">
      <dgm:prSet phldrT="[Κείμενο]"/>
      <dgm:spPr/>
      <dgm:t>
        <a:bodyPr/>
        <a:lstStyle/>
        <a:p>
          <a:r>
            <a:rPr lang="el-GR" dirty="0" smtClean="0">
              <a:solidFill>
                <a:srgbClr val="C00000"/>
              </a:solidFill>
            </a:rPr>
            <a:t>ΒΑΡΥΤΗΤΑ</a:t>
          </a:r>
          <a:endParaRPr lang="el-GR" dirty="0">
            <a:solidFill>
              <a:srgbClr val="C00000"/>
            </a:solidFill>
          </a:endParaRPr>
        </a:p>
      </dgm:t>
    </dgm:pt>
    <dgm:pt modelId="{8934B4A9-67F3-486E-9EC5-CFD7CD6350EB}" type="sibTrans" cxnId="{B3366D1C-7FF4-44FD-8D49-8411613C9172}">
      <dgm:prSet/>
      <dgm:spPr/>
      <dgm:t>
        <a:bodyPr/>
        <a:lstStyle/>
        <a:p>
          <a:endParaRPr lang="el-GR"/>
        </a:p>
      </dgm:t>
    </dgm:pt>
    <dgm:pt modelId="{0C5A871B-1B68-47E2-9A04-AD729417F6E5}" type="parTrans" cxnId="{B3366D1C-7FF4-44FD-8D49-8411613C9172}">
      <dgm:prSet/>
      <dgm:spPr/>
      <dgm:t>
        <a:bodyPr/>
        <a:lstStyle/>
        <a:p>
          <a:endParaRPr lang="el-GR"/>
        </a:p>
      </dgm:t>
    </dgm:pt>
    <dgm:pt modelId="{A8E34D44-6198-40F5-8DC1-B995109CE9DE}">
      <dgm:prSet phldrT="[Κείμενο]"/>
      <dgm:spPr/>
      <dgm:t>
        <a:bodyPr/>
        <a:lstStyle/>
        <a:p>
          <a:r>
            <a:rPr lang="el-GR" dirty="0" err="1" smtClean="0">
              <a:solidFill>
                <a:srgbClr val="C00000"/>
              </a:solidFill>
            </a:rPr>
            <a:t>Διτηρεί</a:t>
          </a:r>
          <a:r>
            <a:rPr lang="el-GR" dirty="0" smtClean="0">
              <a:solidFill>
                <a:srgbClr val="C00000"/>
              </a:solidFill>
            </a:rPr>
            <a:t> την τροχιά της σελήνης γύρω από τη γη και των πλανητών γύρω από τον ήλιο</a:t>
          </a:r>
          <a:endParaRPr lang="el-GR" dirty="0">
            <a:solidFill>
              <a:srgbClr val="C00000"/>
            </a:solidFill>
          </a:endParaRPr>
        </a:p>
      </dgm:t>
    </dgm:pt>
    <dgm:pt modelId="{BA12B585-60F1-4048-8D32-10860197DA22}" type="parTrans" cxnId="{8552D68C-EC6D-4350-AAA9-315990D200D3}">
      <dgm:prSet/>
      <dgm:spPr/>
      <dgm:t>
        <a:bodyPr/>
        <a:lstStyle/>
        <a:p>
          <a:endParaRPr lang="el-GR"/>
        </a:p>
      </dgm:t>
    </dgm:pt>
    <dgm:pt modelId="{28F5A174-FCFE-4067-9ED5-B3B4DCB2C82D}" type="sibTrans" cxnId="{8552D68C-EC6D-4350-AAA9-315990D200D3}">
      <dgm:prSet/>
      <dgm:spPr/>
      <dgm:t>
        <a:bodyPr/>
        <a:lstStyle/>
        <a:p>
          <a:endParaRPr lang="el-GR"/>
        </a:p>
      </dgm:t>
    </dgm:pt>
    <dgm:pt modelId="{E3561D51-B2CA-4C2A-9B6E-4733B3DE3C81}">
      <dgm:prSet/>
      <dgm:spPr/>
      <dgm:t>
        <a:bodyPr/>
        <a:lstStyle/>
        <a:p>
          <a:r>
            <a:rPr lang="el-GR" dirty="0" smtClean="0">
              <a:solidFill>
                <a:srgbClr val="C00000"/>
              </a:solidFill>
            </a:rPr>
            <a:t>Έλκει τα υλικά σώματα και προκαλεί την πτώση τους στη γη όταν αφεθούν ελεύθερα</a:t>
          </a:r>
          <a:endParaRPr lang="el-GR" dirty="0">
            <a:solidFill>
              <a:srgbClr val="C00000"/>
            </a:solidFill>
          </a:endParaRPr>
        </a:p>
      </dgm:t>
    </dgm:pt>
    <dgm:pt modelId="{E9E4D208-E747-4270-B294-7A8D5C735B51}" type="parTrans" cxnId="{4E5306C4-80F8-41F7-BD90-1A7AE3DE7C29}">
      <dgm:prSet/>
      <dgm:spPr/>
      <dgm:t>
        <a:bodyPr/>
        <a:lstStyle/>
        <a:p>
          <a:endParaRPr lang="el-GR"/>
        </a:p>
      </dgm:t>
    </dgm:pt>
    <dgm:pt modelId="{2603BF73-63C4-48E3-BE6D-DD42D9F45227}" type="sibTrans" cxnId="{4E5306C4-80F8-41F7-BD90-1A7AE3DE7C29}">
      <dgm:prSet/>
      <dgm:spPr/>
      <dgm:t>
        <a:bodyPr/>
        <a:lstStyle/>
        <a:p>
          <a:endParaRPr lang="el-GR"/>
        </a:p>
      </dgm:t>
    </dgm:pt>
    <dgm:pt modelId="{A1AB6ECF-F833-42BB-B559-0F572C92A346}" type="pres">
      <dgm:prSet presAssocID="{BBE67037-8CCC-4E55-8F94-D6186E116FFD}" presName="Name0" presStyleCnt="0">
        <dgm:presLayoutVars>
          <dgm:chMax val="1"/>
          <dgm:dir/>
          <dgm:animLvl val="ctr"/>
          <dgm:resizeHandles val="exact"/>
        </dgm:presLayoutVars>
      </dgm:prSet>
      <dgm:spPr/>
      <dgm:t>
        <a:bodyPr/>
        <a:lstStyle/>
        <a:p>
          <a:endParaRPr lang="el-GR"/>
        </a:p>
      </dgm:t>
    </dgm:pt>
    <dgm:pt modelId="{6B7DAC7A-B78E-40E3-A91B-996849DE5EF7}" type="pres">
      <dgm:prSet presAssocID="{E132B643-A673-4534-A982-37021D959275}" presName="centerShape" presStyleLbl="node0" presStyleIdx="0" presStyleCnt="1" custLinFactNeighborX="0" custLinFactNeighborY="1685"/>
      <dgm:spPr/>
      <dgm:t>
        <a:bodyPr/>
        <a:lstStyle/>
        <a:p>
          <a:endParaRPr lang="el-GR"/>
        </a:p>
      </dgm:t>
    </dgm:pt>
    <dgm:pt modelId="{1A0E3AA3-45E9-4E24-9ACD-8A9645AD2FE9}" type="pres">
      <dgm:prSet presAssocID="{BE5F9FDF-7B2C-4A94-A7A7-8A3B25828F72}" presName="node" presStyleLbl="node1" presStyleIdx="0" presStyleCnt="5">
        <dgm:presLayoutVars>
          <dgm:bulletEnabled val="1"/>
        </dgm:presLayoutVars>
      </dgm:prSet>
      <dgm:spPr/>
      <dgm:t>
        <a:bodyPr/>
        <a:lstStyle/>
        <a:p>
          <a:endParaRPr lang="el-GR"/>
        </a:p>
      </dgm:t>
    </dgm:pt>
    <dgm:pt modelId="{3B5F743D-287A-4E36-85C7-A493D2527B57}" type="pres">
      <dgm:prSet presAssocID="{BE5F9FDF-7B2C-4A94-A7A7-8A3B25828F72}" presName="dummy" presStyleCnt="0"/>
      <dgm:spPr/>
    </dgm:pt>
    <dgm:pt modelId="{53CC815F-C7E0-4479-AEB3-8FEE29B9D750}" type="pres">
      <dgm:prSet presAssocID="{F3233FC2-84AC-4CAB-A0DE-DB309BF95817}" presName="sibTrans" presStyleLbl="sibTrans2D1" presStyleIdx="0" presStyleCnt="5" custLinFactNeighborX="1821" custLinFactNeighborY="532"/>
      <dgm:spPr/>
      <dgm:t>
        <a:bodyPr/>
        <a:lstStyle/>
        <a:p>
          <a:endParaRPr lang="el-GR"/>
        </a:p>
      </dgm:t>
    </dgm:pt>
    <dgm:pt modelId="{8645CDBB-2913-4265-B9B2-EC3201F08F2F}" type="pres">
      <dgm:prSet presAssocID="{E3561D51-B2CA-4C2A-9B6E-4733B3DE3C81}" presName="node" presStyleLbl="node1" presStyleIdx="1" presStyleCnt="5">
        <dgm:presLayoutVars>
          <dgm:bulletEnabled val="1"/>
        </dgm:presLayoutVars>
      </dgm:prSet>
      <dgm:spPr/>
      <dgm:t>
        <a:bodyPr/>
        <a:lstStyle/>
        <a:p>
          <a:endParaRPr lang="el-GR"/>
        </a:p>
      </dgm:t>
    </dgm:pt>
    <dgm:pt modelId="{FD3FE41D-7E7E-42A7-9D97-B2D4A6C25822}" type="pres">
      <dgm:prSet presAssocID="{E3561D51-B2CA-4C2A-9B6E-4733B3DE3C81}" presName="dummy" presStyleCnt="0"/>
      <dgm:spPr/>
    </dgm:pt>
    <dgm:pt modelId="{5660A68F-662D-4DC4-9198-25585CC2806F}" type="pres">
      <dgm:prSet presAssocID="{2603BF73-63C4-48E3-BE6D-DD42D9F45227}" presName="sibTrans" presStyleLbl="sibTrans2D1" presStyleIdx="1" presStyleCnt="5"/>
      <dgm:spPr/>
      <dgm:t>
        <a:bodyPr/>
        <a:lstStyle/>
        <a:p>
          <a:endParaRPr lang="el-GR"/>
        </a:p>
      </dgm:t>
    </dgm:pt>
    <dgm:pt modelId="{64814695-78D4-448F-A563-C99EAE681B56}" type="pres">
      <dgm:prSet presAssocID="{C23C1694-C644-4FAE-958D-0A21D91F7BE5}" presName="node" presStyleLbl="node1" presStyleIdx="2" presStyleCnt="5" custRadScaleRad="100641" custRadScaleInc="5349">
        <dgm:presLayoutVars>
          <dgm:bulletEnabled val="1"/>
        </dgm:presLayoutVars>
      </dgm:prSet>
      <dgm:spPr/>
      <dgm:t>
        <a:bodyPr/>
        <a:lstStyle/>
        <a:p>
          <a:endParaRPr lang="el-GR"/>
        </a:p>
      </dgm:t>
    </dgm:pt>
    <dgm:pt modelId="{C4749A1C-AE81-49CC-89FD-2F2C01A49131}" type="pres">
      <dgm:prSet presAssocID="{C23C1694-C644-4FAE-958D-0A21D91F7BE5}" presName="dummy" presStyleCnt="0"/>
      <dgm:spPr/>
    </dgm:pt>
    <dgm:pt modelId="{E924987F-9E31-434F-B10F-E1694EADF008}" type="pres">
      <dgm:prSet presAssocID="{0E50C632-744D-4D39-A838-81C191158A9F}" presName="sibTrans" presStyleLbl="sibTrans2D1" presStyleIdx="2" presStyleCnt="5"/>
      <dgm:spPr/>
      <dgm:t>
        <a:bodyPr/>
        <a:lstStyle/>
        <a:p>
          <a:endParaRPr lang="el-GR"/>
        </a:p>
      </dgm:t>
    </dgm:pt>
    <dgm:pt modelId="{00CD816B-827C-4B88-BEF1-8A267F36F070}" type="pres">
      <dgm:prSet presAssocID="{A8E34D44-6198-40F5-8DC1-B995109CE9DE}" presName="node" presStyleLbl="node1" presStyleIdx="3" presStyleCnt="5">
        <dgm:presLayoutVars>
          <dgm:bulletEnabled val="1"/>
        </dgm:presLayoutVars>
      </dgm:prSet>
      <dgm:spPr/>
      <dgm:t>
        <a:bodyPr/>
        <a:lstStyle/>
        <a:p>
          <a:endParaRPr lang="el-GR"/>
        </a:p>
      </dgm:t>
    </dgm:pt>
    <dgm:pt modelId="{00E278FC-A445-4ED4-8BB7-AB07C3E6AD09}" type="pres">
      <dgm:prSet presAssocID="{A8E34D44-6198-40F5-8DC1-B995109CE9DE}" presName="dummy" presStyleCnt="0"/>
      <dgm:spPr/>
    </dgm:pt>
    <dgm:pt modelId="{974F5125-EBAD-471B-A329-1B507E16B29D}" type="pres">
      <dgm:prSet presAssocID="{28F5A174-FCFE-4067-9ED5-B3B4DCB2C82D}" presName="sibTrans" presStyleLbl="sibTrans2D1" presStyleIdx="3" presStyleCnt="5"/>
      <dgm:spPr/>
      <dgm:t>
        <a:bodyPr/>
        <a:lstStyle/>
        <a:p>
          <a:endParaRPr lang="el-GR"/>
        </a:p>
      </dgm:t>
    </dgm:pt>
    <dgm:pt modelId="{A041B8BD-5EEF-4D7E-9CB7-F7AE4B6494BF}" type="pres">
      <dgm:prSet presAssocID="{79E05ADE-9157-44C6-94FC-E87F6621D93F}" presName="node" presStyleLbl="node1" presStyleIdx="4" presStyleCnt="5">
        <dgm:presLayoutVars>
          <dgm:bulletEnabled val="1"/>
        </dgm:presLayoutVars>
      </dgm:prSet>
      <dgm:spPr/>
      <dgm:t>
        <a:bodyPr/>
        <a:lstStyle/>
        <a:p>
          <a:endParaRPr lang="el-GR"/>
        </a:p>
      </dgm:t>
    </dgm:pt>
    <dgm:pt modelId="{C9FBA682-9836-4D93-809E-865E9221194C}" type="pres">
      <dgm:prSet presAssocID="{79E05ADE-9157-44C6-94FC-E87F6621D93F}" presName="dummy" presStyleCnt="0"/>
      <dgm:spPr/>
    </dgm:pt>
    <dgm:pt modelId="{B2695365-3C5E-42EE-9386-F9EC505B16AF}" type="pres">
      <dgm:prSet presAssocID="{AF6E49C5-9C58-4725-ABD6-FE2BE9F5D468}" presName="sibTrans" presStyleLbl="sibTrans2D1" presStyleIdx="4" presStyleCnt="5"/>
      <dgm:spPr/>
      <dgm:t>
        <a:bodyPr/>
        <a:lstStyle/>
        <a:p>
          <a:endParaRPr lang="el-GR"/>
        </a:p>
      </dgm:t>
    </dgm:pt>
  </dgm:ptLst>
  <dgm:cxnLst>
    <dgm:cxn modelId="{C7417008-6541-40D5-B451-11D360D1BA15}" type="presOf" srcId="{2603BF73-63C4-48E3-BE6D-DD42D9F45227}" destId="{5660A68F-662D-4DC4-9198-25585CC2806F}" srcOrd="0" destOrd="0" presId="urn:microsoft.com/office/officeart/2005/8/layout/radial6"/>
    <dgm:cxn modelId="{ADC77C6A-371D-4465-A62E-8AF229D9878C}" type="presOf" srcId="{28F5A174-FCFE-4067-9ED5-B3B4DCB2C82D}" destId="{974F5125-EBAD-471B-A329-1B507E16B29D}" srcOrd="0" destOrd="0" presId="urn:microsoft.com/office/officeart/2005/8/layout/radial6"/>
    <dgm:cxn modelId="{8552D68C-EC6D-4350-AAA9-315990D200D3}" srcId="{E132B643-A673-4534-A982-37021D959275}" destId="{A8E34D44-6198-40F5-8DC1-B995109CE9DE}" srcOrd="3" destOrd="0" parTransId="{BA12B585-60F1-4048-8D32-10860197DA22}" sibTransId="{28F5A174-FCFE-4067-9ED5-B3B4DCB2C82D}"/>
    <dgm:cxn modelId="{1181F8A7-0830-41A2-8F60-29DE858A3621}" type="presOf" srcId="{E3561D51-B2CA-4C2A-9B6E-4733B3DE3C81}" destId="{8645CDBB-2913-4265-B9B2-EC3201F08F2F}" srcOrd="0" destOrd="0" presId="urn:microsoft.com/office/officeart/2005/8/layout/radial6"/>
    <dgm:cxn modelId="{B3366D1C-7FF4-44FD-8D49-8411613C9172}" srcId="{BBE67037-8CCC-4E55-8F94-D6186E116FFD}" destId="{E132B643-A673-4534-A982-37021D959275}" srcOrd="0" destOrd="0" parTransId="{0C5A871B-1B68-47E2-9A04-AD729417F6E5}" sibTransId="{8934B4A9-67F3-486E-9EC5-CFD7CD6350EB}"/>
    <dgm:cxn modelId="{4157DF1E-7398-4460-BAD0-5F50C850DF0D}" srcId="{E132B643-A673-4534-A982-37021D959275}" destId="{BE5F9FDF-7B2C-4A94-A7A7-8A3B25828F72}" srcOrd="0" destOrd="0" parTransId="{219BFB21-7142-48CA-A6B3-3D68E733E60D}" sibTransId="{F3233FC2-84AC-4CAB-A0DE-DB309BF95817}"/>
    <dgm:cxn modelId="{1B677E1B-51C9-4E8E-9BE1-9E3FAB26DC89}" type="presOf" srcId="{BBE67037-8CCC-4E55-8F94-D6186E116FFD}" destId="{A1AB6ECF-F833-42BB-B559-0F572C92A346}" srcOrd="0" destOrd="0" presId="urn:microsoft.com/office/officeart/2005/8/layout/radial6"/>
    <dgm:cxn modelId="{68E41DD2-ED4F-4752-8FA0-1F485E7234CE}" srcId="{E132B643-A673-4534-A982-37021D959275}" destId="{C23C1694-C644-4FAE-958D-0A21D91F7BE5}" srcOrd="2" destOrd="0" parTransId="{129A9833-2529-434E-A1E9-6465289AD229}" sibTransId="{0E50C632-744D-4D39-A838-81C191158A9F}"/>
    <dgm:cxn modelId="{2A93C6CC-52D9-4E10-9DB6-E3364F5A0D51}" type="presOf" srcId="{AF6E49C5-9C58-4725-ABD6-FE2BE9F5D468}" destId="{B2695365-3C5E-42EE-9386-F9EC505B16AF}" srcOrd="0" destOrd="0" presId="urn:microsoft.com/office/officeart/2005/8/layout/radial6"/>
    <dgm:cxn modelId="{44360B9A-E14A-44E8-9BFB-222EE2C8AE7D}" type="presOf" srcId="{0E50C632-744D-4D39-A838-81C191158A9F}" destId="{E924987F-9E31-434F-B10F-E1694EADF008}" srcOrd="0" destOrd="0" presId="urn:microsoft.com/office/officeart/2005/8/layout/radial6"/>
    <dgm:cxn modelId="{4E5306C4-80F8-41F7-BD90-1A7AE3DE7C29}" srcId="{E132B643-A673-4534-A982-37021D959275}" destId="{E3561D51-B2CA-4C2A-9B6E-4733B3DE3C81}" srcOrd="1" destOrd="0" parTransId="{E9E4D208-E747-4270-B294-7A8D5C735B51}" sibTransId="{2603BF73-63C4-48E3-BE6D-DD42D9F45227}"/>
    <dgm:cxn modelId="{71B2F943-175E-4EAE-A366-E9BC5DEF9059}" type="presOf" srcId="{E132B643-A673-4534-A982-37021D959275}" destId="{6B7DAC7A-B78E-40E3-A91B-996849DE5EF7}" srcOrd="0" destOrd="0" presId="urn:microsoft.com/office/officeart/2005/8/layout/radial6"/>
    <dgm:cxn modelId="{0C1C0B75-0E98-4A2D-B881-CC8F13C843F3}" type="presOf" srcId="{F3233FC2-84AC-4CAB-A0DE-DB309BF95817}" destId="{53CC815F-C7E0-4479-AEB3-8FEE29B9D750}" srcOrd="0" destOrd="0" presId="urn:microsoft.com/office/officeart/2005/8/layout/radial6"/>
    <dgm:cxn modelId="{F481CC19-30F9-45AC-923F-CD79823E8C3B}" srcId="{E132B643-A673-4534-A982-37021D959275}" destId="{79E05ADE-9157-44C6-94FC-E87F6621D93F}" srcOrd="4" destOrd="0" parTransId="{F4A6F76E-3D65-476A-95A2-0A85948EE8F4}" sibTransId="{AF6E49C5-9C58-4725-ABD6-FE2BE9F5D468}"/>
    <dgm:cxn modelId="{2C59C57A-9FB0-45A0-9F12-5E6794CF7607}" type="presOf" srcId="{A8E34D44-6198-40F5-8DC1-B995109CE9DE}" destId="{00CD816B-827C-4B88-BEF1-8A267F36F070}" srcOrd="0" destOrd="0" presId="urn:microsoft.com/office/officeart/2005/8/layout/radial6"/>
    <dgm:cxn modelId="{A2B38311-C5A0-40EF-B928-1CAD3B2994CC}" type="presOf" srcId="{79E05ADE-9157-44C6-94FC-E87F6621D93F}" destId="{A041B8BD-5EEF-4D7E-9CB7-F7AE4B6494BF}" srcOrd="0" destOrd="0" presId="urn:microsoft.com/office/officeart/2005/8/layout/radial6"/>
    <dgm:cxn modelId="{DF0B1A42-6CAA-477B-ACAE-C14E113CBBDC}" type="presOf" srcId="{C23C1694-C644-4FAE-958D-0A21D91F7BE5}" destId="{64814695-78D4-448F-A563-C99EAE681B56}" srcOrd="0" destOrd="0" presId="urn:microsoft.com/office/officeart/2005/8/layout/radial6"/>
    <dgm:cxn modelId="{4125156C-B324-478C-9FF8-C136700D3C5E}" type="presOf" srcId="{BE5F9FDF-7B2C-4A94-A7A7-8A3B25828F72}" destId="{1A0E3AA3-45E9-4E24-9ACD-8A9645AD2FE9}" srcOrd="0" destOrd="0" presId="urn:microsoft.com/office/officeart/2005/8/layout/radial6"/>
    <dgm:cxn modelId="{1A846F08-FC90-46A3-81E1-259C03070E5D}" type="presParOf" srcId="{A1AB6ECF-F833-42BB-B559-0F572C92A346}" destId="{6B7DAC7A-B78E-40E3-A91B-996849DE5EF7}" srcOrd="0" destOrd="0" presId="urn:microsoft.com/office/officeart/2005/8/layout/radial6"/>
    <dgm:cxn modelId="{81A37B99-88E1-44F9-B40D-4C42FCEF8801}" type="presParOf" srcId="{A1AB6ECF-F833-42BB-B559-0F572C92A346}" destId="{1A0E3AA3-45E9-4E24-9ACD-8A9645AD2FE9}" srcOrd="1" destOrd="0" presId="urn:microsoft.com/office/officeart/2005/8/layout/radial6"/>
    <dgm:cxn modelId="{49058380-887C-4942-B977-BC0A2036BA1F}" type="presParOf" srcId="{A1AB6ECF-F833-42BB-B559-0F572C92A346}" destId="{3B5F743D-287A-4E36-85C7-A493D2527B57}" srcOrd="2" destOrd="0" presId="urn:microsoft.com/office/officeart/2005/8/layout/radial6"/>
    <dgm:cxn modelId="{E6577FBD-09FA-4224-98BC-2FD86941A7CA}" type="presParOf" srcId="{A1AB6ECF-F833-42BB-B559-0F572C92A346}" destId="{53CC815F-C7E0-4479-AEB3-8FEE29B9D750}" srcOrd="3" destOrd="0" presId="urn:microsoft.com/office/officeart/2005/8/layout/radial6"/>
    <dgm:cxn modelId="{2D444D3C-6FA7-47D1-A1F8-C2F1BA17D34E}" type="presParOf" srcId="{A1AB6ECF-F833-42BB-B559-0F572C92A346}" destId="{8645CDBB-2913-4265-B9B2-EC3201F08F2F}" srcOrd="4" destOrd="0" presId="urn:microsoft.com/office/officeart/2005/8/layout/radial6"/>
    <dgm:cxn modelId="{5D8041BF-985F-4104-90A6-17CF0EF5C535}" type="presParOf" srcId="{A1AB6ECF-F833-42BB-B559-0F572C92A346}" destId="{FD3FE41D-7E7E-42A7-9D97-B2D4A6C25822}" srcOrd="5" destOrd="0" presId="urn:microsoft.com/office/officeart/2005/8/layout/radial6"/>
    <dgm:cxn modelId="{77DE8A5D-5B2F-4FF8-871B-2777EA1670BC}" type="presParOf" srcId="{A1AB6ECF-F833-42BB-B559-0F572C92A346}" destId="{5660A68F-662D-4DC4-9198-25585CC2806F}" srcOrd="6" destOrd="0" presId="urn:microsoft.com/office/officeart/2005/8/layout/radial6"/>
    <dgm:cxn modelId="{165BE1B1-3F6F-469C-ACB7-9E9678E33E64}" type="presParOf" srcId="{A1AB6ECF-F833-42BB-B559-0F572C92A346}" destId="{64814695-78D4-448F-A563-C99EAE681B56}" srcOrd="7" destOrd="0" presId="urn:microsoft.com/office/officeart/2005/8/layout/radial6"/>
    <dgm:cxn modelId="{CF805267-FD01-4AFE-95B3-755E6A8AF959}" type="presParOf" srcId="{A1AB6ECF-F833-42BB-B559-0F572C92A346}" destId="{C4749A1C-AE81-49CC-89FD-2F2C01A49131}" srcOrd="8" destOrd="0" presId="urn:microsoft.com/office/officeart/2005/8/layout/radial6"/>
    <dgm:cxn modelId="{082AE52F-826F-4E7D-9BE2-09537185432A}" type="presParOf" srcId="{A1AB6ECF-F833-42BB-B559-0F572C92A346}" destId="{E924987F-9E31-434F-B10F-E1694EADF008}" srcOrd="9" destOrd="0" presId="urn:microsoft.com/office/officeart/2005/8/layout/radial6"/>
    <dgm:cxn modelId="{D16D9A3B-E058-4BAB-9B3A-705C1E734041}" type="presParOf" srcId="{A1AB6ECF-F833-42BB-B559-0F572C92A346}" destId="{00CD816B-827C-4B88-BEF1-8A267F36F070}" srcOrd="10" destOrd="0" presId="urn:microsoft.com/office/officeart/2005/8/layout/radial6"/>
    <dgm:cxn modelId="{23FE9666-BD9C-4F10-98B7-EEE32DDB3671}" type="presParOf" srcId="{A1AB6ECF-F833-42BB-B559-0F572C92A346}" destId="{00E278FC-A445-4ED4-8BB7-AB07C3E6AD09}" srcOrd="11" destOrd="0" presId="urn:microsoft.com/office/officeart/2005/8/layout/radial6"/>
    <dgm:cxn modelId="{C610BFBE-2460-4E00-A356-A150BF8FF9D2}" type="presParOf" srcId="{A1AB6ECF-F833-42BB-B559-0F572C92A346}" destId="{974F5125-EBAD-471B-A329-1B507E16B29D}" srcOrd="12" destOrd="0" presId="urn:microsoft.com/office/officeart/2005/8/layout/radial6"/>
    <dgm:cxn modelId="{A49E9D38-FE5B-451A-A853-7316931EE27D}" type="presParOf" srcId="{A1AB6ECF-F833-42BB-B559-0F572C92A346}" destId="{A041B8BD-5EEF-4D7E-9CB7-F7AE4B6494BF}" srcOrd="13" destOrd="0" presId="urn:microsoft.com/office/officeart/2005/8/layout/radial6"/>
    <dgm:cxn modelId="{2B107221-2BB0-4454-9B07-D6364B658384}" type="presParOf" srcId="{A1AB6ECF-F833-42BB-B559-0F572C92A346}" destId="{C9FBA682-9836-4D93-809E-865E9221194C}" srcOrd="14" destOrd="0" presId="urn:microsoft.com/office/officeart/2005/8/layout/radial6"/>
    <dgm:cxn modelId="{3AA1D1DE-CA80-48D1-BC09-E20036E36CFF}" type="presParOf" srcId="{A1AB6ECF-F833-42BB-B559-0F572C92A346}" destId="{B2695365-3C5E-42EE-9386-F9EC505B16AF}"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4" name="Θέση υποσέλιδου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554921-EA72-4D08-B54C-82CEE3336548}" type="slidenum">
              <a:rPr lang="el-GR" smtClean="0"/>
              <a:t>‹#›</a:t>
            </a:fld>
            <a:endParaRPr lang="el-GR"/>
          </a:p>
        </p:txBody>
      </p:sp>
    </p:spTree>
    <p:extLst>
      <p:ext uri="{BB962C8B-B14F-4D97-AF65-F5344CB8AC3E}">
        <p14:creationId xmlns:p14="http://schemas.microsoft.com/office/powerpoint/2010/main" val="3946692608"/>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l-GR" smtClean="0"/>
              <a:t>"Παιδαγωγικό Τμήμα Δημοτικής Εκπαίδευσης"</a:t>
            </a:r>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519C8F-DE2C-46F1-8128-23E79B9D231B}" type="datetimeFigureOut">
              <a:rPr lang="el-GR" smtClean="0"/>
              <a:t>19/4/2018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820257-678D-4972-9165-DA8C9632718E}" type="slidenum">
              <a:rPr lang="el-GR" smtClean="0"/>
              <a:t>‹#›</a:t>
            </a:fld>
            <a:endParaRPr lang="el-GR"/>
          </a:p>
        </p:txBody>
      </p:sp>
    </p:spTree>
    <p:extLst>
      <p:ext uri="{BB962C8B-B14F-4D97-AF65-F5344CB8AC3E}">
        <p14:creationId xmlns:p14="http://schemas.microsoft.com/office/powerpoint/2010/main" val="3280099331"/>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1F820257-678D-4972-9165-DA8C9632718E}" type="slidenum">
              <a:rPr lang="el-GR" smtClean="0"/>
              <a:t>1</a:t>
            </a:fld>
            <a:endParaRPr lang="el-GR"/>
          </a:p>
        </p:txBody>
      </p:sp>
      <p:sp>
        <p:nvSpPr>
          <p:cNvPr id="5" name="Θέση κεφαλίδας 4"/>
          <p:cNvSpPr>
            <a:spLocks noGrp="1"/>
          </p:cNvSpPr>
          <p:nvPr>
            <p:ph type="hdr" sz="quarter" idx="11"/>
          </p:nvPr>
        </p:nvSpPr>
        <p:spPr/>
        <p:txBody>
          <a:bodyPr/>
          <a:lstStyle/>
          <a:p>
            <a:r>
              <a:rPr lang="el-GR" smtClean="0"/>
              <a:t>"Παιδαγωγικό Τμήμα Δημοτικής Εκπαίδευσης"</a:t>
            </a:r>
            <a:endParaRPr lang="el-GR"/>
          </a:p>
        </p:txBody>
      </p:sp>
    </p:spTree>
    <p:extLst>
      <p:ext uri="{BB962C8B-B14F-4D97-AF65-F5344CB8AC3E}">
        <p14:creationId xmlns:p14="http://schemas.microsoft.com/office/powerpoint/2010/main" val="4059825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1F820257-678D-4972-9165-DA8C9632718E}" type="slidenum">
              <a:rPr lang="el-GR" smtClean="0"/>
              <a:t>2</a:t>
            </a:fld>
            <a:endParaRPr lang="el-GR"/>
          </a:p>
        </p:txBody>
      </p:sp>
      <p:sp>
        <p:nvSpPr>
          <p:cNvPr id="5" name="Θέση κεφαλίδας 4"/>
          <p:cNvSpPr>
            <a:spLocks noGrp="1"/>
          </p:cNvSpPr>
          <p:nvPr>
            <p:ph type="hdr" sz="quarter" idx="11"/>
          </p:nvPr>
        </p:nvSpPr>
        <p:spPr/>
        <p:txBody>
          <a:bodyPr/>
          <a:lstStyle/>
          <a:p>
            <a:r>
              <a:rPr lang="el-GR" smtClean="0"/>
              <a:t>"Παιδαγωγικό Τμήμα Δημοτικής Εκπαίδευσης"</a:t>
            </a:r>
            <a:endParaRPr lang="el-GR"/>
          </a:p>
        </p:txBody>
      </p:sp>
    </p:spTree>
    <p:extLst>
      <p:ext uri="{BB962C8B-B14F-4D97-AF65-F5344CB8AC3E}">
        <p14:creationId xmlns:p14="http://schemas.microsoft.com/office/powerpoint/2010/main" val="3779820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1F820257-678D-4972-9165-DA8C9632718E}" type="slidenum">
              <a:rPr lang="el-GR" smtClean="0"/>
              <a:t>6</a:t>
            </a:fld>
            <a:endParaRPr lang="el-GR"/>
          </a:p>
        </p:txBody>
      </p:sp>
      <p:sp>
        <p:nvSpPr>
          <p:cNvPr id="5" name="Θέση κεφαλίδας 4"/>
          <p:cNvSpPr>
            <a:spLocks noGrp="1"/>
          </p:cNvSpPr>
          <p:nvPr>
            <p:ph type="hdr" sz="quarter" idx="11"/>
          </p:nvPr>
        </p:nvSpPr>
        <p:spPr/>
        <p:txBody>
          <a:bodyPr/>
          <a:lstStyle/>
          <a:p>
            <a:r>
              <a:rPr lang="el-GR" smtClean="0"/>
              <a:t>"Παιδαγωγικό Τμήμα Δημοτικής Εκπαίδευσης"</a:t>
            </a:r>
            <a:endParaRPr lang="el-GR"/>
          </a:p>
        </p:txBody>
      </p:sp>
    </p:spTree>
    <p:extLst>
      <p:ext uri="{BB962C8B-B14F-4D97-AF65-F5344CB8AC3E}">
        <p14:creationId xmlns:p14="http://schemas.microsoft.com/office/powerpoint/2010/main" val="3410306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1"/>
            <a:ext cx="10668000" cy="975360"/>
          </a:xfrm>
        </p:spPr>
        <p:txBody>
          <a:bodyPr anchor="b"/>
          <a:lstStyle>
            <a:lvl1pPr algn="ctr">
              <a:defRPr sz="6000" i="1"/>
            </a:lvl1pPr>
          </a:lstStyle>
          <a:p>
            <a:endParaRPr lang="el-GR" dirty="0"/>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dirty="0" smtClean="0"/>
              <a:t>Στυλ κύριου υπότιτλου</a:t>
            </a:r>
            <a:endParaRPr lang="el-GR" dirty="0"/>
          </a:p>
        </p:txBody>
      </p:sp>
      <p:sp>
        <p:nvSpPr>
          <p:cNvPr id="9" name="Θέση ημερομηνίας 8"/>
          <p:cNvSpPr>
            <a:spLocks noGrp="1"/>
          </p:cNvSpPr>
          <p:nvPr>
            <p:ph type="dt" sz="half" idx="10"/>
          </p:nvPr>
        </p:nvSpPr>
        <p:spPr/>
        <p:txBody>
          <a:bodyPr/>
          <a:lstStyle/>
          <a:p>
            <a:fld id="{39D75AC4-09E6-4C8D-87B3-E478AD0F8234}" type="datetime1">
              <a:rPr lang="el-GR" smtClean="0"/>
              <a:t>19/4/2018</a:t>
            </a:fld>
            <a:endParaRPr lang="el-GR"/>
          </a:p>
        </p:txBody>
      </p:sp>
      <p:sp>
        <p:nvSpPr>
          <p:cNvPr id="10" name="Θέση υποσέλιδου 9"/>
          <p:cNvSpPr>
            <a:spLocks noGrp="1"/>
          </p:cNvSpPr>
          <p:nvPr>
            <p:ph type="ftr" sz="quarter" idx="11"/>
          </p:nvPr>
        </p:nvSpPr>
        <p:spPr/>
        <p:txBody>
          <a:bodyPr/>
          <a:lstStyle/>
          <a:p>
            <a:r>
              <a:rPr lang="el-GR" smtClean="0"/>
              <a:t>"Η βαρύτητα"</a:t>
            </a:r>
            <a:endParaRPr lang="el-GR"/>
          </a:p>
        </p:txBody>
      </p:sp>
      <p:sp>
        <p:nvSpPr>
          <p:cNvPr id="11" name="Θέση αριθμού διαφάνειας 10"/>
          <p:cNvSpPr>
            <a:spLocks noGrp="1"/>
          </p:cNvSpPr>
          <p:nvPr>
            <p:ph type="sldNum" sz="quarter" idx="12"/>
          </p:nvPr>
        </p:nvSpPr>
        <p:spPr/>
        <p:txBody>
          <a:bodyPr/>
          <a:lstStyle/>
          <a:p>
            <a:fld id="{49951568-C894-49EF-9DE3-4D8C5A64C076}" type="slidenum">
              <a:rPr lang="el-GR" smtClean="0"/>
              <a:t>‹#›</a:t>
            </a:fld>
            <a:endParaRPr lang="el-GR"/>
          </a:p>
        </p:txBody>
      </p:sp>
    </p:spTree>
    <p:extLst>
      <p:ext uri="{BB962C8B-B14F-4D97-AF65-F5344CB8AC3E}">
        <p14:creationId xmlns:p14="http://schemas.microsoft.com/office/powerpoint/2010/main" val="3012607529"/>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7FA4ED82-2641-4049-86C7-052E71D6222B}" type="datetime1">
              <a:rPr lang="el-GR" smtClean="0"/>
              <a:t>19/4/2018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49951568-C894-49EF-9DE3-4D8C5A64C076}" type="slidenum">
              <a:rPr lang="el-GR" smtClean="0"/>
              <a:t>‹#›</a:t>
            </a:fld>
            <a:endParaRPr lang="el-GR"/>
          </a:p>
        </p:txBody>
      </p:sp>
    </p:spTree>
    <p:extLst>
      <p:ext uri="{BB962C8B-B14F-4D97-AF65-F5344CB8AC3E}">
        <p14:creationId xmlns:p14="http://schemas.microsoft.com/office/powerpoint/2010/main" val="2278961201"/>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2DFFA3CA-5500-474C-AF16-0C1C6AC5BBB9}" type="datetime1">
              <a:rPr lang="el-GR" smtClean="0"/>
              <a:t>19/4/2018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49951568-C894-49EF-9DE3-4D8C5A64C076}" type="slidenum">
              <a:rPr lang="el-GR" smtClean="0"/>
              <a:t>‹#›</a:t>
            </a:fld>
            <a:endParaRPr lang="el-GR"/>
          </a:p>
        </p:txBody>
      </p:sp>
    </p:spTree>
    <p:extLst>
      <p:ext uri="{BB962C8B-B14F-4D97-AF65-F5344CB8AC3E}">
        <p14:creationId xmlns:p14="http://schemas.microsoft.com/office/powerpoint/2010/main" val="2300502062"/>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smtClean="0"/>
              <a:t>Στυλ κύριου τίτλου</a:t>
            </a:r>
            <a:endParaRPr lang="el-G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E21B6368-1862-4D03-90EC-F006284F1FD2}" type="datetime1">
              <a:rPr lang="el-GR" smtClean="0"/>
              <a:t>19/4/2018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2537849486"/>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8C77236D-E7E7-4A9E-97F7-9F07E84A288B}" type="datetime1">
              <a:rPr lang="el-GR" smtClean="0"/>
              <a:t>19/4/2018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3837211377"/>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l-G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2A607168-1F5E-4FC3-AD4D-38EC673DA539}" type="datetime1">
              <a:rPr lang="el-GR" smtClean="0"/>
              <a:t>19/4/2018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1107976546"/>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838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6172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F34655E7-4EFA-4750-96F5-58A198BB8192}" type="datetime1">
              <a:rPr lang="el-GR" smtClean="0"/>
              <a:t>19/4/2018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819105614"/>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smtClean="0"/>
              <a:t>Στυλ κύριου τίτλου</a:t>
            </a:r>
            <a:endParaRPr lang="el-G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0C17601F-1188-4435-BECB-0356DAE41AC6}" type="datetime1">
              <a:rPr lang="el-GR" smtClean="0"/>
              <a:t>19/4/2018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2980647761"/>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B7860B40-1987-4858-BAA6-C7E0F3540C18}" type="datetime1">
              <a:rPr lang="el-GR" smtClean="0"/>
              <a:t>19/4/2018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2518744888"/>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888D3057-9BA5-473F-8A79-F5A5AECB816D}" type="datetime1">
              <a:rPr lang="el-GR" smtClean="0"/>
              <a:t>19/4/2018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115035513"/>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D999BEF1-9473-4357-BC72-CEB36A6FA7D6}" type="datetime1">
              <a:rPr lang="el-GR" smtClean="0"/>
              <a:t>19/4/2018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3579464446"/>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Τίτλος και περιεχόμενο">
    <p:spTree>
      <p:nvGrpSpPr>
        <p:cNvPr id="1" name=""/>
        <p:cNvGrpSpPr/>
        <p:nvPr/>
      </p:nvGrpSpPr>
      <p:grpSpPr>
        <a:xfrm>
          <a:off x="0" y="0"/>
          <a:ext cx="0" cy="0"/>
          <a:chOff x="0" y="0"/>
          <a:chExt cx="0" cy="0"/>
        </a:xfrm>
      </p:grpSpPr>
      <p:sp>
        <p:nvSpPr>
          <p:cNvPr id="3" name="Θέση περιεχομένου 2"/>
          <p:cNvSpPr>
            <a:spLocks noGrp="1"/>
          </p:cNvSpPr>
          <p:nvPr>
            <p:ph idx="1"/>
          </p:nvPr>
        </p:nvSpPr>
        <p:spPr/>
        <p:txBody>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247" y="0"/>
            <a:ext cx="645160" cy="645160"/>
          </a:xfrm>
          <a:prstGeom prst="rect">
            <a:avLst/>
          </a:prstGeom>
        </p:spPr>
      </p:pic>
      <p:pic>
        <p:nvPicPr>
          <p:cNvPr id="8" name="Εικόνα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3040" y="5990595"/>
            <a:ext cx="1054735" cy="731510"/>
          </a:xfrm>
          <a:prstGeom prst="rect">
            <a:avLst/>
          </a:prstGeom>
        </p:spPr>
      </p:pic>
      <p:sp>
        <p:nvSpPr>
          <p:cNvPr id="9" name="Θέση ημερομηνίας 8"/>
          <p:cNvSpPr>
            <a:spLocks noGrp="1"/>
          </p:cNvSpPr>
          <p:nvPr>
            <p:ph type="dt" sz="half" idx="10"/>
          </p:nvPr>
        </p:nvSpPr>
        <p:spPr/>
        <p:txBody>
          <a:bodyPr/>
          <a:lstStyle/>
          <a:p>
            <a:fld id="{0BEFA260-AF27-434B-815C-3695FF20DDEB}" type="datetime1">
              <a:rPr lang="el-GR" smtClean="0"/>
              <a:t>19/4/2018</a:t>
            </a:fld>
            <a:endParaRPr lang="el-GR"/>
          </a:p>
        </p:txBody>
      </p:sp>
      <p:sp>
        <p:nvSpPr>
          <p:cNvPr id="10" name="Θέση υποσέλιδου 9"/>
          <p:cNvSpPr>
            <a:spLocks noGrp="1"/>
          </p:cNvSpPr>
          <p:nvPr>
            <p:ph type="ftr" sz="quarter" idx="11"/>
          </p:nvPr>
        </p:nvSpPr>
        <p:spPr/>
        <p:txBody>
          <a:bodyPr/>
          <a:lstStyle/>
          <a:p>
            <a:r>
              <a:rPr lang="el-GR" dirty="0" smtClean="0"/>
              <a:t>«Η βαρύτητα»</a:t>
            </a:r>
            <a:endParaRPr lang="el-GR" dirty="0"/>
          </a:p>
        </p:txBody>
      </p:sp>
      <p:sp>
        <p:nvSpPr>
          <p:cNvPr id="11" name="Θέση αριθμού διαφάνειας 10"/>
          <p:cNvSpPr>
            <a:spLocks noGrp="1"/>
          </p:cNvSpPr>
          <p:nvPr>
            <p:ph type="sldNum" sz="quarter" idx="12"/>
          </p:nvPr>
        </p:nvSpPr>
        <p:spPr/>
        <p:txBody>
          <a:bodyPr/>
          <a:lstStyle/>
          <a:p>
            <a:fld id="{49951568-C894-49EF-9DE3-4D8C5A64C076}" type="slidenum">
              <a:rPr lang="el-GR" smtClean="0"/>
              <a:t>‹#›</a:t>
            </a:fld>
            <a:endParaRPr lang="el-GR"/>
          </a:p>
        </p:txBody>
      </p:sp>
      <p:sp>
        <p:nvSpPr>
          <p:cNvPr id="12" name="Τίτλος 11"/>
          <p:cNvSpPr>
            <a:spLocks noGrp="1"/>
          </p:cNvSpPr>
          <p:nvPr>
            <p:ph type="title"/>
          </p:nvPr>
        </p:nvSpPr>
        <p:spPr>
          <a:xfrm>
            <a:off x="1" y="645160"/>
            <a:ext cx="12227560" cy="1001078"/>
          </a:xfrm>
          <a:solidFill>
            <a:srgbClr val="000000"/>
          </a:solidFill>
        </p:spPr>
        <p:txBody>
          <a:bodyPr>
            <a:normAutofit/>
          </a:bodyPr>
          <a:lstStyle>
            <a:lvl1pPr algn="l" defTabSz="914400" rtl="0" eaLnBrk="1" latinLnBrk="0" hangingPunct="1">
              <a:lnSpc>
                <a:spcPct val="90000"/>
              </a:lnSpc>
              <a:spcBef>
                <a:spcPct val="0"/>
              </a:spcBef>
              <a:buNone/>
              <a:defRPr lang="el-GR" sz="4400" kern="1200" dirty="0">
                <a:solidFill>
                  <a:schemeClr val="bg1"/>
                </a:solidFill>
                <a:latin typeface="+mj-lt"/>
                <a:ea typeface="+mj-ea"/>
                <a:cs typeface="+mj-cs"/>
              </a:defRPr>
            </a:lvl1pPr>
          </a:lstStyle>
          <a:p>
            <a:r>
              <a:rPr lang="el-GR" dirty="0" smtClean="0"/>
              <a:t>Στυλ κύριου τίτλου</a:t>
            </a:r>
            <a:endParaRPr lang="el-GR" dirty="0"/>
          </a:p>
        </p:txBody>
      </p:sp>
      <p:sp>
        <p:nvSpPr>
          <p:cNvPr id="2" name="TextBox 1"/>
          <p:cNvSpPr txBox="1"/>
          <p:nvPr userDrawn="1"/>
        </p:nvSpPr>
        <p:spPr>
          <a:xfrm>
            <a:off x="720408" y="0"/>
            <a:ext cx="6005512" cy="365760"/>
          </a:xfrm>
          <a:prstGeom prst="rect">
            <a:avLst/>
          </a:prstGeom>
          <a:noFill/>
        </p:spPr>
        <p:txBody>
          <a:bodyPr wrap="square" rtlCol="0">
            <a:spAutoFit/>
          </a:bodyPr>
          <a:lstStyle/>
          <a:p>
            <a:r>
              <a:rPr lang="el-GR" i="1" dirty="0" smtClean="0"/>
              <a:t>«Παιδαγωγικό</a:t>
            </a:r>
            <a:r>
              <a:rPr lang="el-GR" i="1" baseline="0" dirty="0" smtClean="0"/>
              <a:t> Τμήμα Δημοτικής Εκπαίδευσης»</a:t>
            </a:r>
            <a:endParaRPr lang="el-GR" i="1" dirty="0"/>
          </a:p>
        </p:txBody>
      </p:sp>
    </p:spTree>
    <p:extLst>
      <p:ext uri="{BB962C8B-B14F-4D97-AF65-F5344CB8AC3E}">
        <p14:creationId xmlns:p14="http://schemas.microsoft.com/office/powerpoint/2010/main" val="3322837437"/>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5C4E0567-F2E3-4D02-9823-5E2C28DF8961}" type="datetime1">
              <a:rPr lang="el-GR" smtClean="0"/>
              <a:t>19/4/2018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1202234024"/>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9B2F2E86-BAC8-43F6-B677-DB670532E3FB}" type="datetime1">
              <a:rPr lang="el-GR" smtClean="0"/>
              <a:t>19/4/2018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2254983538"/>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FEBB2106-448E-415A-9A2A-F89AB70D8C88}" type="datetime1">
              <a:rPr lang="el-GR" smtClean="0"/>
              <a:t>19/4/2018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879C4D57-7520-4422-B12E-D8F91D71B494}" type="slidenum">
              <a:rPr lang="el-GR" smtClean="0"/>
              <a:t>‹#›</a:t>
            </a:fld>
            <a:endParaRPr lang="el-GR"/>
          </a:p>
        </p:txBody>
      </p:sp>
    </p:spTree>
    <p:extLst>
      <p:ext uri="{BB962C8B-B14F-4D97-AF65-F5344CB8AC3E}">
        <p14:creationId xmlns:p14="http://schemas.microsoft.com/office/powerpoint/2010/main" val="702656130"/>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l-G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8AF95C36-8C3A-4CC4-B9D6-8E1996847A98}" type="datetime1">
              <a:rPr lang="el-GR" smtClean="0"/>
              <a:t>19/4/2018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49951568-C894-49EF-9DE3-4D8C5A64C076}" type="slidenum">
              <a:rPr lang="el-GR" smtClean="0"/>
              <a:t>‹#›</a:t>
            </a:fld>
            <a:endParaRPr lang="el-GR"/>
          </a:p>
        </p:txBody>
      </p:sp>
    </p:spTree>
    <p:extLst>
      <p:ext uri="{BB962C8B-B14F-4D97-AF65-F5344CB8AC3E}">
        <p14:creationId xmlns:p14="http://schemas.microsoft.com/office/powerpoint/2010/main" val="1172675984"/>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838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6172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88F65D01-762C-4FF3-8401-AB34B30B9B5C}" type="datetime1">
              <a:rPr lang="el-GR" smtClean="0"/>
              <a:t>19/4/2018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49951568-C894-49EF-9DE3-4D8C5A64C076}" type="slidenum">
              <a:rPr lang="el-GR" smtClean="0"/>
              <a:t>‹#›</a:t>
            </a:fld>
            <a:endParaRPr lang="el-GR"/>
          </a:p>
        </p:txBody>
      </p:sp>
    </p:spTree>
    <p:extLst>
      <p:ext uri="{BB962C8B-B14F-4D97-AF65-F5344CB8AC3E}">
        <p14:creationId xmlns:p14="http://schemas.microsoft.com/office/powerpoint/2010/main" val="3712204281"/>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smtClean="0"/>
              <a:t>Στυλ κύριου τίτλου</a:t>
            </a:r>
            <a:endParaRPr lang="el-G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5051C67C-8C6A-4B79-94B0-AA3765E642F2}" type="datetime1">
              <a:rPr lang="el-GR" smtClean="0"/>
              <a:t>19/4/2018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49951568-C894-49EF-9DE3-4D8C5A64C076}" type="slidenum">
              <a:rPr lang="el-GR" smtClean="0"/>
              <a:t>‹#›</a:t>
            </a:fld>
            <a:endParaRPr lang="el-GR"/>
          </a:p>
        </p:txBody>
      </p:sp>
    </p:spTree>
    <p:extLst>
      <p:ext uri="{BB962C8B-B14F-4D97-AF65-F5344CB8AC3E}">
        <p14:creationId xmlns:p14="http://schemas.microsoft.com/office/powerpoint/2010/main" val="1033394489"/>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AAEC9AB7-834E-4218-87F0-644F8C8FDC23}" type="datetime1">
              <a:rPr lang="el-GR" smtClean="0"/>
              <a:t>19/4/2018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49951568-C894-49EF-9DE3-4D8C5A64C076}" type="slidenum">
              <a:rPr lang="el-GR" smtClean="0"/>
              <a:t>‹#›</a:t>
            </a:fld>
            <a:endParaRPr lang="el-GR"/>
          </a:p>
        </p:txBody>
      </p:sp>
    </p:spTree>
    <p:extLst>
      <p:ext uri="{BB962C8B-B14F-4D97-AF65-F5344CB8AC3E}">
        <p14:creationId xmlns:p14="http://schemas.microsoft.com/office/powerpoint/2010/main" val="2140928414"/>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C580B2D6-9D38-4338-A3C6-1493BAECF6CE}" type="datetime1">
              <a:rPr lang="el-GR" smtClean="0"/>
              <a:t>19/4/2018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49951568-C894-49EF-9DE3-4D8C5A64C076}" type="slidenum">
              <a:rPr lang="el-GR" smtClean="0"/>
              <a:t>‹#›</a:t>
            </a:fld>
            <a:endParaRPr lang="el-GR"/>
          </a:p>
        </p:txBody>
      </p:sp>
    </p:spTree>
    <p:extLst>
      <p:ext uri="{BB962C8B-B14F-4D97-AF65-F5344CB8AC3E}">
        <p14:creationId xmlns:p14="http://schemas.microsoft.com/office/powerpoint/2010/main" val="3212605298"/>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4FBB122B-8A10-41C7-B378-77EC2F5B1B12}" type="datetime1">
              <a:rPr lang="el-GR" smtClean="0"/>
              <a:t>19/4/2018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49951568-C894-49EF-9DE3-4D8C5A64C076}" type="slidenum">
              <a:rPr lang="el-GR" smtClean="0"/>
              <a:t>‹#›</a:t>
            </a:fld>
            <a:endParaRPr lang="el-GR"/>
          </a:p>
        </p:txBody>
      </p:sp>
    </p:spTree>
    <p:extLst>
      <p:ext uri="{BB962C8B-B14F-4D97-AF65-F5344CB8AC3E}">
        <p14:creationId xmlns:p14="http://schemas.microsoft.com/office/powerpoint/2010/main" val="3824274064"/>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07D57E58-54F5-4045-8623-36CEC094DFC6}" type="datetime1">
              <a:rPr lang="el-GR" smtClean="0"/>
              <a:t>19/4/2018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49951568-C894-49EF-9DE3-4D8C5A64C076}" type="slidenum">
              <a:rPr lang="el-GR" smtClean="0"/>
              <a:t>‹#›</a:t>
            </a:fld>
            <a:endParaRPr lang="el-GR"/>
          </a:p>
        </p:txBody>
      </p:sp>
    </p:spTree>
    <p:extLst>
      <p:ext uri="{BB962C8B-B14F-4D97-AF65-F5344CB8AC3E}">
        <p14:creationId xmlns:p14="http://schemas.microsoft.com/office/powerpoint/2010/main" val="3237935007"/>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0" y="365125"/>
            <a:ext cx="12192000" cy="1325563"/>
          </a:xfrm>
          <a:prstGeom prst="rect">
            <a:avLst/>
          </a:prstGeom>
        </p:spPr>
        <p:txBody>
          <a:bodyPr vert="horz" lIns="91440" tIns="45720" rIns="91440" bIns="45720" rtlCol="0" anchor="ctr">
            <a:normAutofit/>
          </a:bodyPr>
          <a:lstStyle/>
          <a:p>
            <a:r>
              <a:rPr lang="el-GR" dirty="0" smtClean="0"/>
              <a:t>Στυλ κύριου τίτλου</a:t>
            </a:r>
            <a:endParaRPr lang="el-GR" dirty="0"/>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19916C-E8CB-426F-A51B-51452BA4387B}" type="datetime1">
              <a:rPr lang="el-GR" smtClean="0"/>
              <a:t>19/4/2018</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951568-C894-49EF-9DE3-4D8C5A64C076}" type="slidenum">
              <a:rPr lang="el-GR" smtClean="0"/>
              <a:t>‹#›</a:t>
            </a:fld>
            <a:endParaRPr lang="el-GR"/>
          </a:p>
        </p:txBody>
      </p:sp>
    </p:spTree>
    <p:extLst>
      <p:ext uri="{BB962C8B-B14F-4D97-AF65-F5344CB8AC3E}">
        <p14:creationId xmlns:p14="http://schemas.microsoft.com/office/powerpoint/2010/main" val="700480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dirty="0" smtClean="0"/>
              <a:t>Στυλ κύριου τίτλου</a:t>
            </a:r>
            <a:endParaRPr lang="el-GR" dirty="0"/>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282517-B5C0-4B82-B9C0-BF4884F61D29}" type="datetime1">
              <a:rPr lang="el-GR" smtClean="0"/>
              <a:t>19/4/2018</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9C4D57-7520-4422-B12E-D8F91D71B494}" type="slidenum">
              <a:rPr lang="el-GR" smtClean="0"/>
              <a:t>‹#›</a:t>
            </a:fld>
            <a:endParaRPr lang="el-GR"/>
          </a:p>
        </p:txBody>
      </p:sp>
    </p:spTree>
    <p:extLst>
      <p:ext uri="{BB962C8B-B14F-4D97-AF65-F5344CB8AC3E}">
        <p14:creationId xmlns:p14="http://schemas.microsoft.com/office/powerpoint/2010/main" val="2073174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1074420"/>
            <a:ext cx="11064240" cy="3108960"/>
          </a:xfrm>
        </p:spPr>
        <p:txBody>
          <a:bodyPr>
            <a:normAutofit/>
          </a:bodyPr>
          <a:lstStyle/>
          <a:p>
            <a:r>
              <a:rPr lang="el-GR" dirty="0" smtClean="0"/>
              <a:t>ΔΕΥΤΕΡΗ ΕΓΑΣΤΗΡΙΑΚΗ ΑΣΚΗΣΗ: </a:t>
            </a:r>
            <a:r>
              <a:rPr lang="en-US" dirty="0" smtClean="0"/>
              <a:t>power point</a:t>
            </a:r>
            <a:br>
              <a:rPr lang="en-US" dirty="0" smtClean="0"/>
            </a:br>
            <a:endParaRPr lang="el-GR" dirty="0"/>
          </a:p>
        </p:txBody>
      </p:sp>
      <p:sp>
        <p:nvSpPr>
          <p:cNvPr id="3" name="Υπότιτλος 2"/>
          <p:cNvSpPr>
            <a:spLocks noGrp="1"/>
          </p:cNvSpPr>
          <p:nvPr>
            <p:ph type="subTitle" idx="1"/>
          </p:nvPr>
        </p:nvSpPr>
        <p:spPr>
          <a:xfrm>
            <a:off x="655320" y="3647123"/>
            <a:ext cx="9144000" cy="1655762"/>
          </a:xfrm>
        </p:spPr>
        <p:txBody>
          <a:bodyPr>
            <a:normAutofit fontScale="92500" lnSpcReduction="10000"/>
          </a:bodyPr>
          <a:lstStyle/>
          <a:p>
            <a:pPr algn="l"/>
            <a:r>
              <a:rPr lang="el-GR" sz="3600" dirty="0" smtClean="0"/>
              <a:t>ΟΝΟΜΑΤΕΠΩΝΥΜΟ: Χλιαρά Παναγιώτα</a:t>
            </a:r>
          </a:p>
          <a:p>
            <a:pPr algn="l"/>
            <a:r>
              <a:rPr lang="el-GR" sz="3600" dirty="0" smtClean="0"/>
              <a:t>ΑΕΜ: </a:t>
            </a:r>
            <a:r>
              <a:rPr lang="el-GR" sz="3600" dirty="0" smtClean="0"/>
              <a:t>4606</a:t>
            </a:r>
            <a:endParaRPr lang="en-US" sz="3600" dirty="0" smtClean="0"/>
          </a:p>
          <a:p>
            <a:pPr algn="l"/>
            <a:r>
              <a:rPr lang="el-GR" sz="3600" dirty="0" smtClean="0"/>
              <a:t>ΕΞΑΜΗΝΟ: Δ΄</a:t>
            </a:r>
          </a:p>
          <a:p>
            <a:pPr algn="l"/>
            <a:endParaRPr lang="el-GR" sz="3600" dirty="0"/>
          </a:p>
        </p:txBody>
      </p:sp>
    </p:spTree>
    <p:extLst>
      <p:ext uri="{BB962C8B-B14F-4D97-AF65-F5344CB8AC3E}">
        <p14:creationId xmlns:p14="http://schemas.microsoft.com/office/powerpoint/2010/main" val="1521167735"/>
      </p:ext>
    </p:extLst>
  </p:cSld>
  <p:clrMapOvr>
    <a:masterClrMapping/>
  </p:clrMapOvr>
  <mc:AlternateContent xmlns:mc="http://schemas.openxmlformats.org/markup-compatibility/2006" xmlns:p14="http://schemas.microsoft.com/office/powerpoint/2010/main">
    <mc:Choice Requires="p14">
      <p:transition spd="slow" p14:dur="1500" advClick="0" advTm="4000">
        <p:split orient="vert"/>
      </p:transition>
    </mc:Choice>
    <mc:Fallback xmlns="">
      <p:transition spd="slow" advClick="0" advTm="4000">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p:txBody>
          <a:bodyPr/>
          <a:lstStyle/>
          <a:p>
            <a:r>
              <a:rPr lang="el-GR" dirty="0" smtClean="0"/>
              <a:t>Βαρύτητα ονομάζεται η ιδιότητα των υλικών σωμάτων να έλκουν και να έλκονται αμοιβαία με άλλα υλικά σώματα. </a:t>
            </a:r>
          </a:p>
          <a:p>
            <a:r>
              <a:rPr lang="el-GR" dirty="0" smtClean="0"/>
              <a:t>Τα </a:t>
            </a:r>
            <a:r>
              <a:rPr lang="el-GR" dirty="0" err="1" smtClean="0"/>
              <a:t>ελκόμενα</a:t>
            </a:r>
            <a:r>
              <a:rPr lang="el-GR" dirty="0" smtClean="0"/>
              <a:t> σώματα κινούνται με επιταχυνόμενη κίνηση προς το έλκον σώμα. </a:t>
            </a:r>
          </a:p>
          <a:p>
            <a:r>
              <a:rPr lang="el-GR" dirty="0" smtClean="0"/>
              <a:t>Οι έλξεις είναι αμοιβαίες. </a:t>
            </a:r>
          </a:p>
          <a:p>
            <a:r>
              <a:rPr lang="el-GR" dirty="0" smtClean="0"/>
              <a:t>Το μέτρο της αντίστασης, που παρουσιάζει κάθε σώμα στη μεταβολή της κινητικής του κατάστασης, το ονομάζουμε μάζα του σώματος. </a:t>
            </a:r>
          </a:p>
          <a:p>
            <a:r>
              <a:rPr lang="el-GR" dirty="0" smtClean="0"/>
              <a:t>Η δύναμη έλξης, που ονομάζεται βάρος, είναι μεγαλύτερη όταν τα σώματα είναι πλησιέστερα ή όταν έχουν μεγαλύτερη μάζα.</a:t>
            </a:r>
            <a:endParaRPr lang="el-GR" dirty="0"/>
          </a:p>
        </p:txBody>
      </p:sp>
      <p:sp>
        <p:nvSpPr>
          <p:cNvPr id="8" name="Θέση υποσέλιδου 7"/>
          <p:cNvSpPr>
            <a:spLocks noGrp="1"/>
          </p:cNvSpPr>
          <p:nvPr>
            <p:ph type="ftr" sz="quarter" idx="11"/>
          </p:nvPr>
        </p:nvSpPr>
        <p:spPr>
          <a:xfrm>
            <a:off x="-2479040" y="6356350"/>
            <a:ext cx="10632440" cy="365125"/>
          </a:xfrm>
        </p:spPr>
        <p:txBody>
          <a:bodyPr/>
          <a:lstStyle/>
          <a:p>
            <a:r>
              <a:rPr lang="el-GR" smtClean="0"/>
              <a:t>"Η βαρύτητα"</a:t>
            </a:r>
            <a:endParaRPr lang="el-GR" dirty="0"/>
          </a:p>
        </p:txBody>
      </p:sp>
      <p:sp>
        <p:nvSpPr>
          <p:cNvPr id="9" name="Θέση αριθμού διαφάνειας 8"/>
          <p:cNvSpPr>
            <a:spLocks noGrp="1"/>
          </p:cNvSpPr>
          <p:nvPr>
            <p:ph type="sldNum" sz="quarter" idx="12"/>
          </p:nvPr>
        </p:nvSpPr>
        <p:spPr/>
        <p:txBody>
          <a:bodyPr/>
          <a:lstStyle/>
          <a:p>
            <a:fld id="{49951568-C894-49EF-9DE3-4D8C5A64C076}" type="slidenum">
              <a:rPr lang="el-GR" smtClean="0"/>
              <a:pPr/>
              <a:t>2</a:t>
            </a:fld>
            <a:endParaRPr lang="el-GR"/>
          </a:p>
        </p:txBody>
      </p:sp>
      <p:sp>
        <p:nvSpPr>
          <p:cNvPr id="2" name="Τίτλος 1"/>
          <p:cNvSpPr>
            <a:spLocks noGrp="1"/>
          </p:cNvSpPr>
          <p:nvPr>
            <p:ph type="title"/>
          </p:nvPr>
        </p:nvSpPr>
        <p:spPr>
          <a:xfrm>
            <a:off x="0" y="685800"/>
            <a:ext cx="12192000" cy="1004888"/>
          </a:xfrm>
        </p:spPr>
        <p:txBody>
          <a:bodyPr/>
          <a:lstStyle/>
          <a:p>
            <a:pPr algn="ctr"/>
            <a:r>
              <a:rPr lang="el-GR" dirty="0" smtClean="0"/>
              <a:t>Η βαρύτητα</a:t>
            </a:r>
            <a:endParaRPr lang="el-GR" dirty="0"/>
          </a:p>
        </p:txBody>
      </p:sp>
      <p:pic>
        <p:nvPicPr>
          <p:cNvPr id="4" name="Εικόνα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022" y="5855422"/>
            <a:ext cx="1316355" cy="912956"/>
          </a:xfrm>
          <a:prstGeom prst="rect">
            <a:avLst/>
          </a:prstGeom>
        </p:spPr>
      </p:pic>
    </p:spTree>
    <p:extLst>
      <p:ext uri="{BB962C8B-B14F-4D97-AF65-F5344CB8AC3E}">
        <p14:creationId xmlns:p14="http://schemas.microsoft.com/office/powerpoint/2010/main" val="566229264"/>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p:txBody>
          <a:bodyPr>
            <a:normAutofit fontScale="92500" lnSpcReduction="20000"/>
          </a:bodyPr>
          <a:lstStyle/>
          <a:p>
            <a:r>
              <a:rPr lang="el-GR" dirty="0" smtClean="0"/>
              <a:t>Το 1687 ο Άγγλος μαθηματικός Σερ Ισαάκ </a:t>
            </a:r>
            <a:r>
              <a:rPr lang="el-GR" dirty="0" err="1" smtClean="0"/>
              <a:t>Νεύτων</a:t>
            </a:r>
            <a:r>
              <a:rPr lang="el-GR" dirty="0" smtClean="0"/>
              <a:t>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a:t>
            </a:r>
          </a:p>
          <a:p>
            <a:r>
              <a:rPr lang="el-GR" dirty="0" smtClean="0"/>
              <a:t>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a:t>
            </a:r>
          </a:p>
          <a:p>
            <a:r>
              <a:rPr lang="el-GR" dirty="0" smtClean="0"/>
              <a:t>Οι περισσότεροι σύγχρονοι μη-σχετικιστικοί υπολογισμοί για τη βαρύτητα βασίζονται στο έργο του Νεύτωνα.</a:t>
            </a:r>
            <a:endParaRPr lang="el-GR" dirty="0"/>
          </a:p>
        </p:txBody>
      </p:sp>
      <p:sp>
        <p:nvSpPr>
          <p:cNvPr id="6" name="Θέση υποσέλιδου 5"/>
          <p:cNvSpPr>
            <a:spLocks noGrp="1"/>
          </p:cNvSpPr>
          <p:nvPr>
            <p:ph type="ftr" sz="quarter" idx="11"/>
          </p:nvPr>
        </p:nvSpPr>
        <p:spPr>
          <a:xfrm>
            <a:off x="-2479040" y="6356350"/>
            <a:ext cx="10632440" cy="365125"/>
          </a:xfrm>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49951568-C894-49EF-9DE3-4D8C5A64C076}" type="slidenum">
              <a:rPr lang="el-GR" smtClean="0"/>
              <a:pPr/>
              <a:t>3</a:t>
            </a:fld>
            <a:endParaRPr lang="el-GR"/>
          </a:p>
        </p:txBody>
      </p:sp>
      <p:sp>
        <p:nvSpPr>
          <p:cNvPr id="2" name="Τίτλος 1"/>
          <p:cNvSpPr>
            <a:spLocks noGrp="1"/>
          </p:cNvSpPr>
          <p:nvPr>
            <p:ph type="title"/>
          </p:nvPr>
        </p:nvSpPr>
        <p:spPr>
          <a:xfrm>
            <a:off x="0" y="640080"/>
            <a:ext cx="12192000" cy="1050608"/>
          </a:xfrm>
        </p:spPr>
        <p:txBody>
          <a:bodyPr/>
          <a:lstStyle/>
          <a:p>
            <a:pPr algn="ctr"/>
            <a:r>
              <a:rPr lang="el-GR" dirty="0" smtClean="0"/>
              <a:t>Ποιος ανακάλυψε τη βαρύτητα</a:t>
            </a:r>
            <a:endParaRPr lang="el-GR" dirty="0"/>
          </a:p>
        </p:txBody>
      </p:sp>
    </p:spTree>
    <p:extLst>
      <p:ext uri="{BB962C8B-B14F-4D97-AF65-F5344CB8AC3E}">
        <p14:creationId xmlns:p14="http://schemas.microsoft.com/office/powerpoint/2010/main" val="845081586"/>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838200" y="1825625"/>
            <a:ext cx="3848100" cy="4351338"/>
          </a:xfrm>
        </p:spPr>
        <p:txBody>
          <a:bodyPr/>
          <a:lstStyle/>
          <a:p>
            <a:r>
              <a:rPr lang="el-GR" dirty="0" smtClean="0"/>
              <a:t>Η βαρύτητα στη γη έλκει τα υλικά σώματα και προκαλεί την πτώση τους στην επιφάνειά της όταν αφεθούν ελεύθερα. </a:t>
            </a:r>
          </a:p>
          <a:p>
            <a:endParaRPr lang="el-GR" dirty="0"/>
          </a:p>
        </p:txBody>
      </p:sp>
      <p:sp>
        <p:nvSpPr>
          <p:cNvPr id="6" name="Θέση υποσέλιδου 5"/>
          <p:cNvSpPr>
            <a:spLocks noGrp="1"/>
          </p:cNvSpPr>
          <p:nvPr>
            <p:ph type="ftr" sz="quarter" idx="11"/>
          </p:nvPr>
        </p:nvSpPr>
        <p:spPr>
          <a:xfrm>
            <a:off x="-2479040" y="6356350"/>
            <a:ext cx="10632440" cy="365125"/>
          </a:xfrm>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49951568-C894-49EF-9DE3-4D8C5A64C076}" type="slidenum">
              <a:rPr lang="el-GR" smtClean="0"/>
              <a:pPr/>
              <a:t>4</a:t>
            </a:fld>
            <a:endParaRPr lang="el-GR"/>
          </a:p>
        </p:txBody>
      </p:sp>
      <p:sp>
        <p:nvSpPr>
          <p:cNvPr id="2" name="Τίτλος 1"/>
          <p:cNvSpPr>
            <a:spLocks noGrp="1"/>
          </p:cNvSpPr>
          <p:nvPr>
            <p:ph type="title"/>
          </p:nvPr>
        </p:nvSpPr>
        <p:spPr>
          <a:xfrm>
            <a:off x="0" y="640080"/>
            <a:ext cx="12192000" cy="1095851"/>
          </a:xfrm>
        </p:spPr>
        <p:txBody>
          <a:bodyPr/>
          <a:lstStyle/>
          <a:p>
            <a:pPr algn="ctr"/>
            <a:r>
              <a:rPr lang="el-GR" dirty="0" smtClean="0"/>
              <a:t>Πώς μας επηρεάζει η βαρύτητα</a:t>
            </a:r>
            <a:endParaRPr lang="el-GR" dirty="0"/>
          </a:p>
        </p:txBody>
      </p:sp>
      <p:graphicFrame>
        <p:nvGraphicFramePr>
          <p:cNvPr id="4" name="Διάγραμμα 3"/>
          <p:cNvGraphicFramePr/>
          <p:nvPr>
            <p:extLst>
              <p:ext uri="{D42A27DB-BD31-4B8C-83A1-F6EECF244321}">
                <p14:modId xmlns:p14="http://schemas.microsoft.com/office/powerpoint/2010/main" val="3106008886"/>
              </p:ext>
            </p:extLst>
          </p:nvPr>
        </p:nvGraphicFramePr>
        <p:xfrm>
          <a:off x="2697480" y="1825626"/>
          <a:ext cx="8656320" cy="4895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1612880" y="3749040"/>
            <a:ext cx="388620" cy="548640"/>
          </a:xfrm>
          <a:prstGeom prst="rect">
            <a:avLst/>
          </a:prstGeom>
          <a:noFill/>
        </p:spPr>
        <p:txBody>
          <a:bodyPr wrap="square" rtlCol="0">
            <a:spAutoFit/>
          </a:bodyPr>
          <a:lstStyle/>
          <a:p>
            <a:endParaRPr lang="el-GR" dirty="0"/>
          </a:p>
        </p:txBody>
      </p:sp>
    </p:spTree>
    <p:extLst>
      <p:ext uri="{BB962C8B-B14F-4D97-AF65-F5344CB8AC3E}">
        <p14:creationId xmlns:p14="http://schemas.microsoft.com/office/powerpoint/2010/main" val="892575720"/>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p:txBody>
          <a:bodyPr/>
          <a:lstStyle/>
          <a:p>
            <a:r>
              <a:rPr lang="el-GR" smtClean="0"/>
              <a:t>Η βαρύτητα στην επιφάνεια της Σελήνης είναι σε ένταση το 1/6 περίπου αυτής της Γης. </a:t>
            </a:r>
          </a:p>
          <a:p>
            <a:r>
              <a:rPr lang="el-GR" smtClean="0"/>
              <a:t>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endParaRPr lang="el-GR" dirty="0"/>
          </a:p>
        </p:txBody>
      </p:sp>
      <p:sp>
        <p:nvSpPr>
          <p:cNvPr id="6" name="Θέση υποσέλιδου 5"/>
          <p:cNvSpPr>
            <a:spLocks noGrp="1"/>
          </p:cNvSpPr>
          <p:nvPr>
            <p:ph type="ftr" sz="quarter" idx="11"/>
          </p:nvPr>
        </p:nvSpPr>
        <p:spPr>
          <a:xfrm>
            <a:off x="-2479040" y="6356350"/>
            <a:ext cx="10632440" cy="365125"/>
          </a:xfrm>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49951568-C894-49EF-9DE3-4D8C5A64C076}" type="slidenum">
              <a:rPr lang="el-GR" smtClean="0"/>
              <a:pPr/>
              <a:t>5</a:t>
            </a:fld>
            <a:endParaRPr lang="el-GR"/>
          </a:p>
        </p:txBody>
      </p:sp>
      <p:sp>
        <p:nvSpPr>
          <p:cNvPr id="2" name="Τίτλος 1"/>
          <p:cNvSpPr>
            <a:spLocks noGrp="1"/>
          </p:cNvSpPr>
          <p:nvPr>
            <p:ph type="title"/>
          </p:nvPr>
        </p:nvSpPr>
        <p:spPr>
          <a:xfrm>
            <a:off x="0" y="708660"/>
            <a:ext cx="12192000" cy="982028"/>
          </a:xfrm>
        </p:spPr>
        <p:txBody>
          <a:bodyPr/>
          <a:lstStyle/>
          <a:p>
            <a:pPr algn="ctr"/>
            <a:r>
              <a:rPr lang="el-GR" dirty="0" smtClean="0"/>
              <a:t>Η βαρύτητα στη σελήνη</a:t>
            </a:r>
            <a:endParaRPr lang="el-GR" dirty="0"/>
          </a:p>
        </p:txBody>
      </p:sp>
    </p:spTree>
    <p:extLst>
      <p:ext uri="{BB962C8B-B14F-4D97-AF65-F5344CB8AC3E}">
        <p14:creationId xmlns:p14="http://schemas.microsoft.com/office/powerpoint/2010/main" val="99541908"/>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p:txBody>
          <a:bodyPr/>
          <a:lstStyle/>
          <a:p>
            <a:pPr marL="0" indent="0">
              <a:buNone/>
            </a:pPr>
            <a:r>
              <a:rPr lang="el-GR" dirty="0" smtClean="0"/>
              <a:t>Σας ευχαριστώ!</a:t>
            </a:r>
            <a:endParaRPr lang="el-GR" dirty="0"/>
          </a:p>
        </p:txBody>
      </p:sp>
      <p:sp>
        <p:nvSpPr>
          <p:cNvPr id="7" name="Θέση υποσέλιδου 6"/>
          <p:cNvSpPr>
            <a:spLocks noGrp="1"/>
          </p:cNvSpPr>
          <p:nvPr>
            <p:ph type="ftr" sz="quarter" idx="11"/>
          </p:nvPr>
        </p:nvSpPr>
        <p:spPr>
          <a:xfrm>
            <a:off x="-2479040" y="6356350"/>
            <a:ext cx="10632440" cy="365125"/>
          </a:xfrm>
        </p:spPr>
        <p:txBody>
          <a:bodyPr/>
          <a:lstStyle/>
          <a:p>
            <a:r>
              <a:rPr lang="el-GR" dirty="0" smtClean="0"/>
              <a:t>"Η βαρύτητα"</a:t>
            </a:r>
            <a:endParaRPr lang="el-GR" dirty="0"/>
          </a:p>
        </p:txBody>
      </p:sp>
      <p:sp>
        <p:nvSpPr>
          <p:cNvPr id="8" name="Θέση αριθμού διαφάνειας 7"/>
          <p:cNvSpPr>
            <a:spLocks noGrp="1"/>
          </p:cNvSpPr>
          <p:nvPr>
            <p:ph type="sldNum" sz="quarter" idx="12"/>
          </p:nvPr>
        </p:nvSpPr>
        <p:spPr/>
        <p:txBody>
          <a:bodyPr/>
          <a:lstStyle/>
          <a:p>
            <a:fld id="{49951568-C894-49EF-9DE3-4D8C5A64C076}" type="slidenum">
              <a:rPr lang="el-GR" smtClean="0"/>
              <a:pPr/>
              <a:t>6</a:t>
            </a:fld>
            <a:endParaRPr lang="el-GR"/>
          </a:p>
        </p:txBody>
      </p:sp>
      <p:sp>
        <p:nvSpPr>
          <p:cNvPr id="2" name="Τίτλος 1"/>
          <p:cNvSpPr>
            <a:spLocks noGrp="1"/>
          </p:cNvSpPr>
          <p:nvPr>
            <p:ph type="title"/>
          </p:nvPr>
        </p:nvSpPr>
        <p:spPr>
          <a:xfrm>
            <a:off x="0" y="685800"/>
            <a:ext cx="12192000" cy="1016000"/>
          </a:xfrm>
        </p:spPr>
        <p:txBody>
          <a:bodyPr/>
          <a:lstStyle/>
          <a:p>
            <a:pPr algn="ctr"/>
            <a:r>
              <a:rPr lang="el-GR" dirty="0" smtClean="0"/>
              <a:t>Επίλογος</a:t>
            </a:r>
            <a:endParaRPr lang="el-GR" dirty="0"/>
          </a:p>
        </p:txBody>
      </p:sp>
      <p:pic>
        <p:nvPicPr>
          <p:cNvPr id="4" name="Εικόνα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7140" y="1791494"/>
            <a:ext cx="6000750" cy="4419600"/>
          </a:xfrm>
          <a:prstGeom prst="rect">
            <a:avLst/>
          </a:prstGeom>
        </p:spPr>
      </p:pic>
    </p:spTree>
    <p:extLst>
      <p:ext uri="{BB962C8B-B14F-4D97-AF65-F5344CB8AC3E}">
        <p14:creationId xmlns:p14="http://schemas.microsoft.com/office/powerpoint/2010/main" val="3397711812"/>
      </p:ext>
    </p:extLst>
  </p:cSld>
  <p:clrMapOvr>
    <a:masterClrMapping/>
  </p:clrMapOvr>
  <mc:AlternateContent xmlns:mc="http://schemas.openxmlformats.org/markup-compatibility/2006" xmlns:p14="http://schemas.microsoft.com/office/powerpoint/2010/main">
    <mc:Choice Requires="p14">
      <p:transition spd="slow" p14:dur="1500" advClick="0" advTm="5000">
        <p:split orient="vert"/>
      </p:transition>
    </mc:Choice>
    <mc:Fallback xmlns="">
      <p:transition spd="slow" advClick="0" advTm="5000">
        <p:split orient="vert"/>
      </p:transition>
    </mc:Fallback>
  </mc:AlternateContent>
  <p:timing>
    <p:tnLst>
      <p:par>
        <p:cTn id="1" dur="indefinite" restart="never" nodeType="tmRoot"/>
      </p:par>
    </p:tnLst>
  </p:timing>
</p:sld>
</file>

<file path=ppt/theme/theme1.xml><?xml version="1.0" encoding="utf-8"?>
<a:theme xmlns:a="http://schemas.openxmlformats.org/drawingml/2006/main" name="Θέμα του Office">
  <a:themeElements>
    <a:clrScheme name="Διαβάθμιση του γκρι">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Προσαρμοσμένη σχεδίαση">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TotalTime>
  <Words>417</Words>
  <Application>Microsoft Office PowerPoint</Application>
  <PresentationFormat>Ευρεία οθόνη</PresentationFormat>
  <Paragraphs>43</Paragraphs>
  <Slides>6</Slides>
  <Notes>3</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2</vt:i4>
      </vt:variant>
      <vt:variant>
        <vt:lpstr>Τίτλοι διαφανειών</vt:lpstr>
      </vt:variant>
      <vt:variant>
        <vt:i4>6</vt:i4>
      </vt:variant>
    </vt:vector>
  </HeadingPairs>
  <TitlesOfParts>
    <vt:vector size="11" baseType="lpstr">
      <vt:lpstr>Arial</vt:lpstr>
      <vt:lpstr>Calibri</vt:lpstr>
      <vt:lpstr>Calibri Light</vt:lpstr>
      <vt:lpstr>Θέμα του Office</vt:lpstr>
      <vt:lpstr>Προσαρμοσμένη σχεδίαση</vt:lpstr>
      <vt:lpstr>ΔΕΥΤΕΡΗ ΕΓΑΣΤΗΡΙΑΚΗ ΑΣΚΗΣΗ: power point </vt:lpstr>
      <vt:lpstr>Η βαρύτητα</vt:lpstr>
      <vt:lpstr>Ποιος ανακάλυψε τη βαρύτητα</vt:lpstr>
      <vt:lpstr>Πώς μας επηρεάζει η βαρύτητα</vt:lpstr>
      <vt:lpstr>Η βαρύτητα στη σελήνη</vt:lpstr>
      <vt:lpstr>Επίλογος</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ΔΕΥΤΕΡΗ ΕΓΑΣΤΗΡΙΑΚΗ ΑΣΚΗΣΗ:power point</dc:title>
  <dc:creator>admin</dc:creator>
  <cp:lastModifiedBy>admin</cp:lastModifiedBy>
  <cp:revision>25</cp:revision>
  <dcterms:created xsi:type="dcterms:W3CDTF">2018-04-16T20:18:54Z</dcterms:created>
  <dcterms:modified xsi:type="dcterms:W3CDTF">2018-04-19T12:59:14Z</dcterms:modified>
</cp:coreProperties>
</file>